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9" r:id="rId4"/>
    <p:sldId id="258" r:id="rId5"/>
    <p:sldId id="260" r:id="rId6"/>
    <p:sldId id="261" r:id="rId7"/>
    <p:sldId id="263" r:id="rId8"/>
    <p:sldId id="264" r:id="rId9"/>
    <p:sldId id="262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9" d="100"/>
          <a:sy n="89" d="100"/>
        </p:scale>
        <p:origin x="466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smtClean="0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7/28/2016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magine panoramica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 smtClean="0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7/28/2016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sotto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7/28/2016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7/28/2016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7/28/2016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7/28/2016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nne immag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 smtClean="0"/>
              <a:t>Fare clic sull'icona per inserire un'immagine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 smtClean="0"/>
              <a:t>Fare clic sull'icona per inserire un'immagine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 smtClean="0"/>
              <a:t>Fare clic sull'icona per inserire un'immagine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7/28/2016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7/28/2016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7/28/2016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7/28/2016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7/28/2016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7/28/2016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7/28/2016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7/28/2016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7/28/2016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7/28/2016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 smtClean="0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7/28/2016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509A250-FF31-4206-8172-F9D3106AACB1}" type="datetimeFigureOut">
              <a:rPr lang="en-US" dirty="0"/>
              <a:t>7/28/2016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‹N›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683171" y="5367689"/>
            <a:ext cx="8825658" cy="861420"/>
          </a:xfrm>
        </p:spPr>
        <p:txBody>
          <a:bodyPr>
            <a:normAutofit/>
          </a:bodyPr>
          <a:lstStyle/>
          <a:p>
            <a:r>
              <a:rPr lang="it-IT" dirty="0" smtClean="0"/>
              <a:t>A cura di </a:t>
            </a:r>
          </a:p>
          <a:p>
            <a:r>
              <a:rPr lang="it-IT" sz="1300" dirty="0" smtClean="0"/>
              <a:t>Riccardo </a:t>
            </a:r>
            <a:r>
              <a:rPr lang="it-IT" sz="1300" dirty="0" err="1" smtClean="0"/>
              <a:t>previtali</a:t>
            </a:r>
            <a:r>
              <a:rPr lang="it-IT" sz="1300" dirty="0" smtClean="0"/>
              <a:t>, </a:t>
            </a:r>
            <a:r>
              <a:rPr lang="it-IT" sz="1300" dirty="0" err="1" smtClean="0"/>
              <a:t>yatin</a:t>
            </a:r>
            <a:r>
              <a:rPr lang="it-IT" sz="1300" dirty="0" smtClean="0"/>
              <a:t> </a:t>
            </a:r>
            <a:r>
              <a:rPr lang="it-IT" sz="1300" dirty="0" err="1" smtClean="0"/>
              <a:t>bhutani</a:t>
            </a:r>
            <a:r>
              <a:rPr lang="it-IT" sz="1300" dirty="0" smtClean="0"/>
              <a:t>, </a:t>
            </a:r>
            <a:r>
              <a:rPr lang="it-IT" sz="1300" dirty="0" err="1" smtClean="0"/>
              <a:t>federico</a:t>
            </a:r>
            <a:r>
              <a:rPr lang="it-IT" sz="1300" dirty="0" smtClean="0"/>
              <a:t> avarino, </a:t>
            </a:r>
            <a:r>
              <a:rPr lang="it-IT" sz="1300" dirty="0" err="1" smtClean="0"/>
              <a:t>cristian</a:t>
            </a:r>
            <a:r>
              <a:rPr lang="it-IT" sz="1300" dirty="0" smtClean="0"/>
              <a:t> </a:t>
            </a:r>
            <a:r>
              <a:rPr lang="it-IT" sz="1300" dirty="0" err="1" smtClean="0"/>
              <a:t>santangelo</a:t>
            </a:r>
            <a:r>
              <a:rPr lang="it-IT" sz="1300" dirty="0" smtClean="0"/>
              <a:t>, </a:t>
            </a:r>
            <a:r>
              <a:rPr lang="it-IT" sz="1300" dirty="0" err="1" smtClean="0"/>
              <a:t>umeer</a:t>
            </a:r>
            <a:r>
              <a:rPr lang="it-IT" sz="1300" dirty="0" smtClean="0"/>
              <a:t> </a:t>
            </a:r>
            <a:r>
              <a:rPr lang="it-IT" sz="1300" dirty="0" err="1" smtClean="0"/>
              <a:t>mohammad</a:t>
            </a:r>
            <a:endParaRPr lang="it-IT" sz="1300" dirty="0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4656" y="503231"/>
            <a:ext cx="7122687" cy="5144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593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Casi D’uso</a:t>
            </a:r>
            <a:endParaRPr lang="it-IT" dirty="0"/>
          </a:p>
        </p:txBody>
      </p:sp>
      <p:sp>
        <p:nvSpPr>
          <p:cNvPr id="6" name="Rettangolo arrotondato 5"/>
          <p:cNvSpPr/>
          <p:nvPr/>
        </p:nvSpPr>
        <p:spPr>
          <a:xfrm>
            <a:off x="3647231" y="1180618"/>
            <a:ext cx="4605518" cy="54703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Rettangolo arrotondato 7"/>
          <p:cNvSpPr/>
          <p:nvPr/>
        </p:nvSpPr>
        <p:spPr>
          <a:xfrm>
            <a:off x="5058738" y="1691203"/>
            <a:ext cx="1782501" cy="3889094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7" name="Immagin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1736" y="1135621"/>
            <a:ext cx="4136503" cy="5515337"/>
          </a:xfrm>
          <a:prstGeom prst="rect">
            <a:avLst/>
          </a:prstGeom>
        </p:spPr>
      </p:pic>
      <p:cxnSp>
        <p:nvCxnSpPr>
          <p:cNvPr id="10" name="Connettore 2 9"/>
          <p:cNvCxnSpPr/>
          <p:nvPr/>
        </p:nvCxnSpPr>
        <p:spPr>
          <a:xfrm>
            <a:off x="4641448" y="2604304"/>
            <a:ext cx="752355" cy="43983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6780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Struttura Client</a:t>
            </a:r>
            <a:endParaRPr lang="it-IT" dirty="0"/>
          </a:p>
        </p:txBody>
      </p:sp>
      <p:sp>
        <p:nvSpPr>
          <p:cNvPr id="4" name="Ovale 3"/>
          <p:cNvSpPr/>
          <p:nvPr/>
        </p:nvSpPr>
        <p:spPr>
          <a:xfrm>
            <a:off x="1688099" y="2324916"/>
            <a:ext cx="1342663" cy="11343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 smtClean="0"/>
              <a:t>PageOne</a:t>
            </a:r>
            <a:endParaRPr lang="it-IT" dirty="0"/>
          </a:p>
        </p:txBody>
      </p:sp>
      <p:sp>
        <p:nvSpPr>
          <p:cNvPr id="5" name="Ovale 4"/>
          <p:cNvSpPr/>
          <p:nvPr/>
        </p:nvSpPr>
        <p:spPr>
          <a:xfrm>
            <a:off x="3473913" y="2330703"/>
            <a:ext cx="1226917" cy="1122744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 smtClean="0"/>
              <a:t>PageTwo</a:t>
            </a:r>
            <a:endParaRPr lang="it-IT" dirty="0"/>
          </a:p>
        </p:txBody>
      </p:sp>
      <p:sp>
        <p:nvSpPr>
          <p:cNvPr id="6" name="Ovale 5"/>
          <p:cNvSpPr/>
          <p:nvPr/>
        </p:nvSpPr>
        <p:spPr>
          <a:xfrm>
            <a:off x="5143981" y="2324916"/>
            <a:ext cx="1342663" cy="1134319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smtClean="0"/>
              <a:t>Page</a:t>
            </a:r>
          </a:p>
          <a:p>
            <a:pPr algn="ctr"/>
            <a:r>
              <a:rPr lang="it-IT" dirty="0" smtClean="0"/>
              <a:t>Three</a:t>
            </a:r>
            <a:endParaRPr lang="it-IT" dirty="0"/>
          </a:p>
        </p:txBody>
      </p:sp>
      <p:sp>
        <p:nvSpPr>
          <p:cNvPr id="7" name="Ovale 6"/>
          <p:cNvSpPr/>
          <p:nvPr/>
        </p:nvSpPr>
        <p:spPr>
          <a:xfrm>
            <a:off x="6929795" y="2324916"/>
            <a:ext cx="1342663" cy="11343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smtClean="0"/>
              <a:t>Page</a:t>
            </a:r>
          </a:p>
          <a:p>
            <a:pPr algn="ctr"/>
            <a:r>
              <a:rPr lang="it-IT" dirty="0" err="1" smtClean="0"/>
              <a:t>Four</a:t>
            </a:r>
            <a:endParaRPr lang="it-IT" dirty="0"/>
          </a:p>
        </p:txBody>
      </p:sp>
      <p:sp>
        <p:nvSpPr>
          <p:cNvPr id="8" name="Ovale 7"/>
          <p:cNvSpPr/>
          <p:nvPr/>
        </p:nvSpPr>
        <p:spPr>
          <a:xfrm>
            <a:off x="8715610" y="2324916"/>
            <a:ext cx="1342663" cy="1134319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smtClean="0"/>
              <a:t>Page</a:t>
            </a:r>
          </a:p>
          <a:p>
            <a:pPr algn="ctr"/>
            <a:r>
              <a:rPr lang="it-IT" dirty="0" err="1" smtClean="0"/>
              <a:t>Five</a:t>
            </a:r>
            <a:endParaRPr lang="it-IT" dirty="0"/>
          </a:p>
        </p:txBody>
      </p:sp>
      <p:sp>
        <p:nvSpPr>
          <p:cNvPr id="10" name="Rettangolo arrotondato 9"/>
          <p:cNvSpPr/>
          <p:nvPr/>
        </p:nvSpPr>
        <p:spPr>
          <a:xfrm>
            <a:off x="4359798" y="4271058"/>
            <a:ext cx="3472405" cy="1250066"/>
          </a:xfrm>
          <a:prstGeom prst="round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smtClean="0"/>
              <a:t>Controller </a:t>
            </a:r>
            <a:r>
              <a:rPr lang="it-IT" dirty="0" err="1" smtClean="0"/>
              <a:t>Customer</a:t>
            </a:r>
            <a:endParaRPr lang="it-IT" dirty="0"/>
          </a:p>
        </p:txBody>
      </p:sp>
      <p:cxnSp>
        <p:nvCxnSpPr>
          <p:cNvPr id="12" name="Connettore 7 11"/>
          <p:cNvCxnSpPr/>
          <p:nvPr/>
        </p:nvCxnSpPr>
        <p:spPr>
          <a:xfrm>
            <a:off x="699427" y="2741279"/>
            <a:ext cx="988672" cy="301593"/>
          </a:xfrm>
          <a:prstGeom prst="curvedConnector3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4" name="Connettore 2 13"/>
          <p:cNvCxnSpPr/>
          <p:nvPr/>
        </p:nvCxnSpPr>
        <p:spPr>
          <a:xfrm flipV="1">
            <a:off x="3030762" y="2892075"/>
            <a:ext cx="443151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6" name="Connettore 7 15"/>
          <p:cNvCxnSpPr/>
          <p:nvPr/>
        </p:nvCxnSpPr>
        <p:spPr>
          <a:xfrm>
            <a:off x="4700830" y="2892075"/>
            <a:ext cx="443151" cy="1"/>
          </a:xfrm>
          <a:prstGeom prst="curvedConnector3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0" name="Connettore 2 19"/>
          <p:cNvCxnSpPr/>
          <p:nvPr/>
        </p:nvCxnSpPr>
        <p:spPr>
          <a:xfrm>
            <a:off x="6486644" y="2892075"/>
            <a:ext cx="44315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2" name="Connettore 2 21"/>
          <p:cNvCxnSpPr/>
          <p:nvPr/>
        </p:nvCxnSpPr>
        <p:spPr>
          <a:xfrm>
            <a:off x="8272458" y="2892075"/>
            <a:ext cx="44315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0" name="Connettore 7 29"/>
          <p:cNvCxnSpPr>
            <a:stCxn id="4" idx="4"/>
            <a:endCxn id="10" idx="1"/>
          </p:cNvCxnSpPr>
          <p:nvPr/>
        </p:nvCxnSpPr>
        <p:spPr>
          <a:xfrm rot="16200000" flipH="1">
            <a:off x="2641186" y="3177479"/>
            <a:ext cx="1436856" cy="2000367"/>
          </a:xfrm>
          <a:prstGeom prst="curvedConnector2">
            <a:avLst/>
          </a:prstGeom>
          <a:ln w="38100">
            <a:headEnd type="triangle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2" name="Connettore 7 31"/>
          <p:cNvCxnSpPr>
            <a:stCxn id="5" idx="4"/>
          </p:cNvCxnSpPr>
          <p:nvPr/>
        </p:nvCxnSpPr>
        <p:spPr>
          <a:xfrm rot="16200000" flipH="1">
            <a:off x="3844797" y="3696022"/>
            <a:ext cx="870428" cy="385278"/>
          </a:xfrm>
          <a:prstGeom prst="curvedConnector3">
            <a:avLst>
              <a:gd name="adj1" fmla="val 50000"/>
            </a:avLst>
          </a:prstGeom>
          <a:ln w="38100">
            <a:headEnd type="triangle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4" name="Connettore 7 33"/>
          <p:cNvCxnSpPr>
            <a:endCxn id="10" idx="0"/>
          </p:cNvCxnSpPr>
          <p:nvPr/>
        </p:nvCxnSpPr>
        <p:spPr>
          <a:xfrm rot="16200000" flipH="1">
            <a:off x="5541119" y="3716175"/>
            <a:ext cx="862997" cy="246767"/>
          </a:xfrm>
          <a:prstGeom prst="curvedConnector3">
            <a:avLst>
              <a:gd name="adj1" fmla="val 50000"/>
            </a:avLst>
          </a:prstGeom>
          <a:ln w="38100">
            <a:headEnd type="triangle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6" name="Connettore 7 35"/>
          <p:cNvCxnSpPr>
            <a:stCxn id="7" idx="4"/>
          </p:cNvCxnSpPr>
          <p:nvPr/>
        </p:nvCxnSpPr>
        <p:spPr>
          <a:xfrm rot="5400000">
            <a:off x="6972338" y="3712970"/>
            <a:ext cx="882524" cy="375054"/>
          </a:xfrm>
          <a:prstGeom prst="curvedConnector3">
            <a:avLst/>
          </a:prstGeom>
          <a:ln w="38100">
            <a:headEnd type="triangle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8" name="Connettore 7 37"/>
          <p:cNvCxnSpPr>
            <a:stCxn id="8" idx="4"/>
          </p:cNvCxnSpPr>
          <p:nvPr/>
        </p:nvCxnSpPr>
        <p:spPr>
          <a:xfrm rot="5400000">
            <a:off x="8073626" y="3184745"/>
            <a:ext cx="1038827" cy="1587806"/>
          </a:xfrm>
          <a:prstGeom prst="curvedConnector2">
            <a:avLst/>
          </a:prstGeom>
          <a:ln w="38100">
            <a:headEnd type="triangle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2" name="Freccia in giù 41"/>
          <p:cNvSpPr/>
          <p:nvPr/>
        </p:nvSpPr>
        <p:spPr>
          <a:xfrm>
            <a:off x="5682685" y="5683170"/>
            <a:ext cx="826629" cy="943337"/>
          </a:xfrm>
          <a:prstGeom prst="downArrow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2443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Struttura </a:t>
            </a:r>
            <a:r>
              <a:rPr lang="it-IT" dirty="0" err="1" smtClean="0"/>
              <a:t>Admin</a:t>
            </a:r>
            <a:endParaRPr lang="it-IT" dirty="0"/>
          </a:p>
        </p:txBody>
      </p:sp>
      <p:sp>
        <p:nvSpPr>
          <p:cNvPr id="4" name="Ovale 3"/>
          <p:cNvSpPr/>
          <p:nvPr/>
        </p:nvSpPr>
        <p:spPr>
          <a:xfrm>
            <a:off x="736923" y="3287209"/>
            <a:ext cx="1541362" cy="85652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 smtClean="0"/>
              <a:t>AddFilm</a:t>
            </a:r>
            <a:endParaRPr lang="it-IT" dirty="0"/>
          </a:p>
        </p:txBody>
      </p:sp>
      <p:sp>
        <p:nvSpPr>
          <p:cNvPr id="5" name="Ovale 4"/>
          <p:cNvSpPr/>
          <p:nvPr/>
        </p:nvSpPr>
        <p:spPr>
          <a:xfrm>
            <a:off x="2150232" y="2211891"/>
            <a:ext cx="1597306" cy="967784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 smtClean="0"/>
              <a:t>AddHall</a:t>
            </a:r>
            <a:endParaRPr lang="it-IT" dirty="0"/>
          </a:p>
        </p:txBody>
      </p:sp>
      <p:sp>
        <p:nvSpPr>
          <p:cNvPr id="6" name="Ovale 5"/>
          <p:cNvSpPr/>
          <p:nvPr/>
        </p:nvSpPr>
        <p:spPr>
          <a:xfrm>
            <a:off x="3886377" y="1759166"/>
            <a:ext cx="1597305" cy="1005698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 smtClean="0"/>
              <a:t>Config</a:t>
            </a:r>
            <a:endParaRPr lang="it-IT" dirty="0"/>
          </a:p>
        </p:txBody>
      </p:sp>
      <p:sp>
        <p:nvSpPr>
          <p:cNvPr id="7" name="Ovale 6"/>
          <p:cNvSpPr/>
          <p:nvPr/>
        </p:nvSpPr>
        <p:spPr>
          <a:xfrm>
            <a:off x="5669812" y="1559326"/>
            <a:ext cx="2588133" cy="1213096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 smtClean="0"/>
              <a:t>AddProjection</a:t>
            </a:r>
            <a:endParaRPr lang="it-IT" dirty="0"/>
          </a:p>
        </p:txBody>
      </p:sp>
      <p:sp>
        <p:nvSpPr>
          <p:cNvPr id="8" name="Ovale 7"/>
          <p:cNvSpPr/>
          <p:nvPr/>
        </p:nvSpPr>
        <p:spPr>
          <a:xfrm>
            <a:off x="8622783" y="1963206"/>
            <a:ext cx="1770926" cy="1335577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 smtClean="0"/>
              <a:t>Remover</a:t>
            </a:r>
            <a:endParaRPr lang="it-IT" dirty="0"/>
          </a:p>
        </p:txBody>
      </p:sp>
      <p:sp>
        <p:nvSpPr>
          <p:cNvPr id="9" name="Ovale 8"/>
          <p:cNvSpPr/>
          <p:nvPr/>
        </p:nvSpPr>
        <p:spPr>
          <a:xfrm>
            <a:off x="9651437" y="3715472"/>
            <a:ext cx="1924065" cy="921479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 smtClean="0"/>
              <a:t>ViewFilm</a:t>
            </a:r>
            <a:endParaRPr lang="it-IT" dirty="0"/>
          </a:p>
        </p:txBody>
      </p:sp>
      <p:sp>
        <p:nvSpPr>
          <p:cNvPr id="10" name="Rettangolo arrotondato 9"/>
          <p:cNvSpPr/>
          <p:nvPr/>
        </p:nvSpPr>
        <p:spPr>
          <a:xfrm>
            <a:off x="4208100" y="4398380"/>
            <a:ext cx="3775800" cy="1006997"/>
          </a:xfrm>
          <a:prstGeom prst="roundRect">
            <a:avLst/>
          </a:prstGeom>
          <a:solidFill>
            <a:schemeClr val="tx1">
              <a:lumMod val="75000"/>
            </a:schemeClr>
          </a:soli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smtClean="0"/>
              <a:t>Controller </a:t>
            </a:r>
            <a:r>
              <a:rPr lang="it-IT" dirty="0" err="1" smtClean="0"/>
              <a:t>Admin</a:t>
            </a:r>
            <a:endParaRPr lang="it-IT" dirty="0"/>
          </a:p>
        </p:txBody>
      </p:sp>
      <p:cxnSp>
        <p:nvCxnSpPr>
          <p:cNvPr id="23" name="Connettore 7 22"/>
          <p:cNvCxnSpPr>
            <a:stCxn id="7" idx="4"/>
          </p:cNvCxnSpPr>
          <p:nvPr/>
        </p:nvCxnSpPr>
        <p:spPr>
          <a:xfrm rot="16200000" flipH="1">
            <a:off x="6156683" y="3579618"/>
            <a:ext cx="1729581" cy="115188"/>
          </a:xfrm>
          <a:prstGeom prst="curvedConnector3">
            <a:avLst>
              <a:gd name="adj1" fmla="val 45316"/>
            </a:avLst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Connettore 7 24"/>
          <p:cNvCxnSpPr>
            <a:stCxn id="4" idx="5"/>
            <a:endCxn id="10" idx="1"/>
          </p:cNvCxnSpPr>
          <p:nvPr/>
        </p:nvCxnSpPr>
        <p:spPr>
          <a:xfrm rot="16200000" flipH="1">
            <a:off x="2688540" y="3382319"/>
            <a:ext cx="883578" cy="2155542"/>
          </a:xfrm>
          <a:prstGeom prst="curvedConnector2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Connettore 7 26"/>
          <p:cNvCxnSpPr>
            <a:stCxn id="5" idx="5"/>
          </p:cNvCxnSpPr>
          <p:nvPr/>
        </p:nvCxnSpPr>
        <p:spPr>
          <a:xfrm rot="16200000" flipH="1">
            <a:off x="3494026" y="3057538"/>
            <a:ext cx="1347741" cy="1308556"/>
          </a:xfrm>
          <a:prstGeom prst="curvedConnector3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Connettore 7 28"/>
          <p:cNvCxnSpPr>
            <a:stCxn id="6" idx="4"/>
          </p:cNvCxnSpPr>
          <p:nvPr/>
        </p:nvCxnSpPr>
        <p:spPr>
          <a:xfrm rot="16200000" flipH="1">
            <a:off x="4498182" y="2951712"/>
            <a:ext cx="1646212" cy="1272516"/>
          </a:xfrm>
          <a:prstGeom prst="curvedConnector3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Connettore 7 30"/>
          <p:cNvCxnSpPr/>
          <p:nvPr/>
        </p:nvCxnSpPr>
        <p:spPr>
          <a:xfrm rot="10800000" flipV="1">
            <a:off x="7983901" y="3298783"/>
            <a:ext cx="1343807" cy="1203220"/>
          </a:xfrm>
          <a:prstGeom prst="curvedConnector3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Connettore 7 34"/>
          <p:cNvCxnSpPr>
            <a:stCxn id="9" idx="3"/>
            <a:endCxn id="10" idx="3"/>
          </p:cNvCxnSpPr>
          <p:nvPr/>
        </p:nvCxnSpPr>
        <p:spPr>
          <a:xfrm rot="5400000">
            <a:off x="8758618" y="3727286"/>
            <a:ext cx="399875" cy="1949310"/>
          </a:xfrm>
          <a:prstGeom prst="curvedConnector2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Freccia in giù 48"/>
          <p:cNvSpPr/>
          <p:nvPr/>
        </p:nvSpPr>
        <p:spPr>
          <a:xfrm>
            <a:off x="5589663" y="5510673"/>
            <a:ext cx="1012673" cy="1214224"/>
          </a:xfrm>
          <a:prstGeom prst="downArrow">
            <a:avLst/>
          </a:prstGeom>
          <a:solidFill>
            <a:schemeClr val="tx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Ovale 2"/>
          <p:cNvSpPr/>
          <p:nvPr/>
        </p:nvSpPr>
        <p:spPr>
          <a:xfrm>
            <a:off x="449399" y="4788082"/>
            <a:ext cx="1828886" cy="731092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 smtClean="0"/>
              <a:t>Income</a:t>
            </a:r>
            <a:r>
              <a:rPr lang="it-IT" dirty="0"/>
              <a:t> </a:t>
            </a:r>
            <a:r>
              <a:rPr lang="it-IT" dirty="0" err="1"/>
              <a:t>analysis</a:t>
            </a:r>
            <a:endParaRPr lang="it-IT" dirty="0"/>
          </a:p>
        </p:txBody>
      </p:sp>
      <p:cxnSp>
        <p:nvCxnSpPr>
          <p:cNvPr id="12" name="Connettore 7 11"/>
          <p:cNvCxnSpPr>
            <a:stCxn id="3" idx="6"/>
          </p:cNvCxnSpPr>
          <p:nvPr/>
        </p:nvCxnSpPr>
        <p:spPr>
          <a:xfrm>
            <a:off x="2278285" y="5153628"/>
            <a:ext cx="1929814" cy="212415"/>
          </a:xfrm>
          <a:prstGeom prst="curvedConnector3">
            <a:avLst>
              <a:gd name="adj1" fmla="val 37931"/>
            </a:avLst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0507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Come Funziona il Pagamento?</a:t>
            </a:r>
            <a:endParaRPr lang="it-IT" dirty="0"/>
          </a:p>
        </p:txBody>
      </p:sp>
      <p:sp>
        <p:nvSpPr>
          <p:cNvPr id="4" name="Rettangolo arrotondato 3"/>
          <p:cNvSpPr/>
          <p:nvPr/>
        </p:nvSpPr>
        <p:spPr>
          <a:xfrm>
            <a:off x="844952" y="3368880"/>
            <a:ext cx="2083443" cy="78578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smtClean="0"/>
              <a:t>Programma</a:t>
            </a:r>
            <a:endParaRPr lang="it-IT" dirty="0"/>
          </a:p>
        </p:txBody>
      </p:sp>
      <p:sp>
        <p:nvSpPr>
          <p:cNvPr id="5" name="Rettangolo arrotondato 4"/>
          <p:cNvSpPr/>
          <p:nvPr/>
        </p:nvSpPr>
        <p:spPr>
          <a:xfrm>
            <a:off x="4409955" y="3356656"/>
            <a:ext cx="2407534" cy="810228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smtClean="0"/>
              <a:t>Email Del Cliente</a:t>
            </a:r>
            <a:endParaRPr lang="it-IT" dirty="0"/>
          </a:p>
        </p:txBody>
      </p:sp>
      <p:sp>
        <p:nvSpPr>
          <p:cNvPr id="6" name="Rettangolo arrotondato 5"/>
          <p:cNvSpPr/>
          <p:nvPr/>
        </p:nvSpPr>
        <p:spPr>
          <a:xfrm>
            <a:off x="8299049" y="3368231"/>
            <a:ext cx="2639028" cy="787079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smtClean="0"/>
              <a:t>Server </a:t>
            </a:r>
            <a:r>
              <a:rPr lang="it-IT" dirty="0" err="1" smtClean="0"/>
              <a:t>PayPal</a:t>
            </a:r>
            <a:endParaRPr lang="it-IT" dirty="0"/>
          </a:p>
        </p:txBody>
      </p:sp>
      <p:cxnSp>
        <p:nvCxnSpPr>
          <p:cNvPr id="11" name="Connettore 7 10"/>
          <p:cNvCxnSpPr>
            <a:stCxn id="4" idx="0"/>
            <a:endCxn id="5" idx="0"/>
          </p:cNvCxnSpPr>
          <p:nvPr/>
        </p:nvCxnSpPr>
        <p:spPr>
          <a:xfrm rot="5400000" flipH="1" flipV="1">
            <a:off x="3744086" y="1499244"/>
            <a:ext cx="12224" cy="3727048"/>
          </a:xfrm>
          <a:prstGeom prst="curvedConnector3">
            <a:avLst>
              <a:gd name="adj1" fmla="val 8219511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asellaDiTesto 12"/>
          <p:cNvSpPr txBox="1"/>
          <p:nvPr/>
        </p:nvSpPr>
        <p:spPr>
          <a:xfrm>
            <a:off x="2373035" y="1582323"/>
            <a:ext cx="258917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600" dirty="0" smtClean="0"/>
              <a:t>1</a:t>
            </a:r>
          </a:p>
          <a:p>
            <a:pPr algn="ctr"/>
            <a:r>
              <a:rPr lang="it-IT" sz="1600" dirty="0" smtClean="0"/>
              <a:t>Invio della richiesta </a:t>
            </a:r>
          </a:p>
          <a:p>
            <a:pPr algn="ctr"/>
            <a:r>
              <a:rPr lang="it-IT" sz="1600" dirty="0" smtClean="0"/>
              <a:t>di pagamento via email</a:t>
            </a:r>
            <a:endParaRPr lang="it-IT" sz="1600" dirty="0"/>
          </a:p>
        </p:txBody>
      </p:sp>
      <p:cxnSp>
        <p:nvCxnSpPr>
          <p:cNvPr id="15" name="Connettore 7 14"/>
          <p:cNvCxnSpPr>
            <a:stCxn id="5" idx="0"/>
            <a:endCxn id="6" idx="0"/>
          </p:cNvCxnSpPr>
          <p:nvPr/>
        </p:nvCxnSpPr>
        <p:spPr>
          <a:xfrm rot="16200000" flipH="1">
            <a:off x="7610354" y="1360023"/>
            <a:ext cx="11575" cy="4004841"/>
          </a:xfrm>
          <a:prstGeom prst="curvedConnector3">
            <a:avLst>
              <a:gd name="adj1" fmla="val -7774782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asellaDiTesto 16"/>
          <p:cNvSpPr txBox="1"/>
          <p:nvPr/>
        </p:nvSpPr>
        <p:spPr>
          <a:xfrm>
            <a:off x="6689129" y="1547282"/>
            <a:ext cx="235673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600" dirty="0" smtClean="0"/>
              <a:t>2</a:t>
            </a:r>
          </a:p>
          <a:p>
            <a:pPr algn="ctr"/>
            <a:r>
              <a:rPr lang="it-IT" sz="1600" dirty="0" smtClean="0"/>
              <a:t>Pagamento sul sito di </a:t>
            </a:r>
            <a:br>
              <a:rPr lang="it-IT" sz="1600" dirty="0" smtClean="0"/>
            </a:br>
            <a:r>
              <a:rPr lang="it-IT" sz="1600" dirty="0" err="1" smtClean="0"/>
              <a:t>PayPal</a:t>
            </a:r>
            <a:endParaRPr lang="it-IT" sz="1600" dirty="0"/>
          </a:p>
        </p:txBody>
      </p:sp>
      <p:cxnSp>
        <p:nvCxnSpPr>
          <p:cNvPr id="19" name="Connettore 7 18"/>
          <p:cNvCxnSpPr>
            <a:stCxn id="6" idx="2"/>
            <a:endCxn id="4" idx="2"/>
          </p:cNvCxnSpPr>
          <p:nvPr/>
        </p:nvCxnSpPr>
        <p:spPr>
          <a:xfrm rot="5400000" flipH="1">
            <a:off x="5752294" y="289041"/>
            <a:ext cx="650" cy="7731889"/>
          </a:xfrm>
          <a:prstGeom prst="curvedConnector3">
            <a:avLst>
              <a:gd name="adj1" fmla="val -289812769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asellaDiTesto 20"/>
          <p:cNvSpPr txBox="1"/>
          <p:nvPr/>
        </p:nvSpPr>
        <p:spPr>
          <a:xfrm>
            <a:off x="3391382" y="6041983"/>
            <a:ext cx="48526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600" dirty="0" smtClean="0"/>
              <a:t>3</a:t>
            </a:r>
          </a:p>
          <a:p>
            <a:pPr algn="ctr"/>
            <a:r>
              <a:rPr lang="it-IT" sz="1600" dirty="0" smtClean="0"/>
              <a:t>I server di </a:t>
            </a:r>
            <a:r>
              <a:rPr lang="it-IT" sz="1600" dirty="0" err="1" smtClean="0"/>
              <a:t>PayPal</a:t>
            </a:r>
            <a:r>
              <a:rPr lang="it-IT" sz="1600" dirty="0" smtClean="0"/>
              <a:t> mi avvertono del pagamento</a:t>
            </a:r>
            <a:endParaRPr lang="it-IT" sz="1600" dirty="0"/>
          </a:p>
        </p:txBody>
      </p:sp>
      <p:cxnSp>
        <p:nvCxnSpPr>
          <p:cNvPr id="24" name="Connettore 7 23"/>
          <p:cNvCxnSpPr>
            <a:stCxn id="4" idx="2"/>
            <a:endCxn id="5" idx="2"/>
          </p:cNvCxnSpPr>
          <p:nvPr/>
        </p:nvCxnSpPr>
        <p:spPr>
          <a:xfrm rot="16200000" flipH="1">
            <a:off x="3744086" y="2297248"/>
            <a:ext cx="12224" cy="3727048"/>
          </a:xfrm>
          <a:prstGeom prst="curvedConnector3">
            <a:avLst>
              <a:gd name="adj1" fmla="val 5000115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asellaDiTesto 25"/>
          <p:cNvSpPr txBox="1"/>
          <p:nvPr/>
        </p:nvSpPr>
        <p:spPr>
          <a:xfrm>
            <a:off x="2928395" y="4817832"/>
            <a:ext cx="26052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600" dirty="0" smtClean="0"/>
              <a:t>4</a:t>
            </a:r>
          </a:p>
          <a:p>
            <a:pPr algn="ctr"/>
            <a:r>
              <a:rPr lang="it-IT" sz="1600" dirty="0" smtClean="0"/>
              <a:t>Invio il biglietto via email</a:t>
            </a:r>
            <a:endParaRPr lang="it-IT" sz="1600" dirty="0"/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66" t="-17485" r="-1"/>
          <a:stretch/>
        </p:blipFill>
        <p:spPr>
          <a:xfrm>
            <a:off x="9635706" y="3597215"/>
            <a:ext cx="887568" cy="286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74234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UML</a:t>
            </a:r>
            <a:endParaRPr lang="it-IT" dirty="0"/>
          </a:p>
        </p:txBody>
      </p:sp>
      <p:sp>
        <p:nvSpPr>
          <p:cNvPr id="5" name="Rettangolo arrotondato 4"/>
          <p:cNvSpPr/>
          <p:nvPr/>
        </p:nvSpPr>
        <p:spPr>
          <a:xfrm>
            <a:off x="2449902" y="60386"/>
            <a:ext cx="6573328" cy="6521570"/>
          </a:xfrm>
          <a:prstGeom prst="roundRect">
            <a:avLst/>
          </a:prstGeom>
          <a:solidFill>
            <a:schemeClr val="tx1"/>
          </a:solidFill>
          <a:effectLst>
            <a:reflection blurRad="6350" stA="50000" endA="300" endPos="38500" dist="50800" dir="5400000" sy="-100000" algn="bl" rotWithShape="0"/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" name="Segnaposto contenut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4419" y="293299"/>
            <a:ext cx="6464293" cy="6464293"/>
          </a:xfrm>
        </p:spPr>
      </p:pic>
    </p:spTree>
    <p:extLst>
      <p:ext uri="{BB962C8B-B14F-4D97-AF65-F5344CB8AC3E}">
        <p14:creationId xmlns:p14="http://schemas.microsoft.com/office/powerpoint/2010/main" val="4262152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UML</a:t>
            </a:r>
            <a:endParaRPr lang="it-IT" dirty="0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26" y="1011678"/>
            <a:ext cx="6621826" cy="6621826"/>
          </a:xfrm>
          <a:prstGeom prst="rect">
            <a:avLst/>
          </a:prstGeom>
          <a:effectLst/>
        </p:spPr>
      </p:pic>
      <p:pic>
        <p:nvPicPr>
          <p:cNvPr id="5" name="Immagin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2352" y="1338178"/>
            <a:ext cx="5344056" cy="5344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520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Pattern 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smtClean="0"/>
              <a:t>Creator</a:t>
            </a:r>
          </a:p>
          <a:p>
            <a:r>
              <a:rPr lang="it-IT" dirty="0" smtClean="0"/>
              <a:t>Information Expert</a:t>
            </a:r>
          </a:p>
          <a:p>
            <a:r>
              <a:rPr lang="it-IT" dirty="0" err="1" smtClean="0"/>
              <a:t>Low</a:t>
            </a:r>
            <a:r>
              <a:rPr lang="it-IT" dirty="0" smtClean="0"/>
              <a:t> </a:t>
            </a:r>
            <a:r>
              <a:rPr lang="it-IT" dirty="0" err="1" smtClean="0"/>
              <a:t>Coupling</a:t>
            </a:r>
            <a:endParaRPr lang="it-IT" dirty="0" smtClean="0"/>
          </a:p>
          <a:p>
            <a:r>
              <a:rPr lang="it-IT" dirty="0" smtClean="0"/>
              <a:t>Controller</a:t>
            </a:r>
          </a:p>
          <a:p>
            <a:r>
              <a:rPr lang="it-IT" dirty="0" smtClean="0"/>
              <a:t>High </a:t>
            </a:r>
            <a:r>
              <a:rPr lang="it-IT" dirty="0" err="1" smtClean="0"/>
              <a:t>Coesion</a:t>
            </a:r>
            <a:endParaRPr lang="it-IT" dirty="0" smtClean="0"/>
          </a:p>
          <a:p>
            <a:r>
              <a:rPr lang="it-IT" dirty="0" smtClean="0"/>
              <a:t>Pure </a:t>
            </a:r>
            <a:r>
              <a:rPr lang="it-IT" dirty="0" err="1" smtClean="0"/>
              <a:t>Fabrication</a:t>
            </a:r>
            <a:endParaRPr lang="it-IT" dirty="0" smtClean="0"/>
          </a:p>
          <a:p>
            <a:r>
              <a:rPr lang="it-IT" dirty="0" smtClean="0"/>
              <a:t>Singleton</a:t>
            </a:r>
          </a:p>
        </p:txBody>
      </p:sp>
    </p:spTree>
    <p:extLst>
      <p:ext uri="{BB962C8B-B14F-4D97-AF65-F5344CB8AC3E}">
        <p14:creationId xmlns:p14="http://schemas.microsoft.com/office/powerpoint/2010/main" val="948578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Schema ER</a:t>
            </a:r>
            <a:endParaRPr lang="it-IT" dirty="0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435"/>
          <a:stretch/>
        </p:blipFill>
        <p:spPr>
          <a:xfrm>
            <a:off x="2017470" y="1458410"/>
            <a:ext cx="8157061" cy="465302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556615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e">
  <a:themeElements>
    <a:clrScheme name="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227</TotalTime>
  <Words>98</Words>
  <Application>Microsoft Office PowerPoint</Application>
  <PresentationFormat>Widescreen</PresentationFormat>
  <Paragraphs>46</Paragraphs>
  <Slides>9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9</vt:i4>
      </vt:variant>
    </vt:vector>
  </HeadingPairs>
  <TitlesOfParts>
    <vt:vector size="13" baseType="lpstr">
      <vt:lpstr>Arial</vt:lpstr>
      <vt:lpstr>Century Gothic</vt:lpstr>
      <vt:lpstr>Wingdings 3</vt:lpstr>
      <vt:lpstr>Ione</vt:lpstr>
      <vt:lpstr>Presentazione standard di PowerPoint</vt:lpstr>
      <vt:lpstr>Casi D’uso</vt:lpstr>
      <vt:lpstr>Struttura Client</vt:lpstr>
      <vt:lpstr>Struttura Admin</vt:lpstr>
      <vt:lpstr>Come Funziona il Pagamento?</vt:lpstr>
      <vt:lpstr>UML</vt:lpstr>
      <vt:lpstr>UML</vt:lpstr>
      <vt:lpstr>Pattern </vt:lpstr>
      <vt:lpstr>Schema ER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Progetto F</dc:title>
  <dc:creator>Yoga</dc:creator>
  <cp:lastModifiedBy>Yoga</cp:lastModifiedBy>
  <cp:revision>17</cp:revision>
  <dcterms:created xsi:type="dcterms:W3CDTF">2016-07-27T16:11:17Z</dcterms:created>
  <dcterms:modified xsi:type="dcterms:W3CDTF">2016-07-28T07:47:44Z</dcterms:modified>
</cp:coreProperties>
</file>